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742"/>
    <a:srgbClr val="1A9EDA"/>
    <a:srgbClr val="F9F9F8"/>
    <a:srgbClr val="51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177" autoAdjust="0"/>
    <p:restoredTop sz="94726" autoAdjust="0"/>
  </p:normalViewPr>
  <p:slideViewPr>
    <p:cSldViewPr snapToGrid="0">
      <p:cViewPr varScale="1">
        <p:scale>
          <a:sx n="124" d="100"/>
          <a:sy n="124" d="100"/>
        </p:scale>
        <p:origin x="4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Hoja1!$D$3</c:f>
              <c:strCache>
                <c:ptCount val="1"/>
                <c:pt idx="0">
                  <c:v>Valor</c:v>
                </c:pt>
              </c:strCache>
            </c:strRef>
          </c:tx>
          <c:dPt>
            <c:idx val="0"/>
            <c:bubble3D val="0"/>
            <c:spPr>
              <a:solidFill>
                <a:srgbClr val="1727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2C-E043-8591-9CF4061374AD}"/>
              </c:ext>
            </c:extLst>
          </c:dPt>
          <c:dPt>
            <c:idx val="1"/>
            <c:bubble3D val="0"/>
            <c:spPr>
              <a:solidFill>
                <a:srgbClr val="1A9E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2C-E043-8591-9CF4061374AD}"/>
              </c:ext>
            </c:extLst>
          </c:dPt>
          <c:dPt>
            <c:idx val="2"/>
            <c:bubble3D val="0"/>
            <c:spPr>
              <a:solidFill>
                <a:srgbClr val="E3E3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2C-E043-8591-9CF4061374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2C-E043-8591-9CF4061374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2C-E043-8591-9CF4061374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2C-E043-8591-9CF4061374AD}"/>
              </c:ext>
            </c:extLst>
          </c:dPt>
          <c:cat>
            <c:strRef>
              <c:f>Hoja1!$C$4:$C$9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</c:strCache>
            </c:strRef>
          </c:cat>
          <c:val>
            <c:numRef>
              <c:f>Hoja1!$D$4:$D$9</c:f>
              <c:numCache>
                <c:formatCode>General</c:formatCode>
                <c:ptCount val="6"/>
                <c:pt idx="0">
                  <c:v>1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2C-E043-8591-9CF406137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E3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D2-D049-8A88-E6AC1CAFBF63}"/>
              </c:ext>
            </c:extLst>
          </c:dPt>
          <c:dPt>
            <c:idx val="1"/>
            <c:invertIfNegative val="0"/>
            <c:bubble3D val="0"/>
            <c:spPr>
              <a:solidFill>
                <a:srgbClr val="1A9E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D2-D049-8A88-E6AC1CAFBF63}"/>
              </c:ext>
            </c:extLst>
          </c:dPt>
          <c:dPt>
            <c:idx val="2"/>
            <c:invertIfNegative val="0"/>
            <c:bubble3D val="0"/>
            <c:spPr>
              <a:solidFill>
                <a:srgbClr val="1727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D2-D049-8A88-E6AC1CAFBF63}"/>
              </c:ext>
            </c:extLst>
          </c:dPt>
          <c:cat>
            <c:strRef>
              <c:f>Hoja1!$C$4:$C$6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</c:strCache>
            </c:strRef>
          </c:cat>
          <c:val>
            <c:numRef>
              <c:f>Hoja1!$D$4:$D$6</c:f>
              <c:numCache>
                <c:formatCode>General</c:formatCode>
                <c:ptCount val="3"/>
                <c:pt idx="0">
                  <c:v>1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D2-D049-8A88-E6AC1CAFB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4617936"/>
        <c:axId val="394619664"/>
      </c:barChart>
      <c:catAx>
        <c:axId val="39461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4619664"/>
        <c:crosses val="autoZero"/>
        <c:auto val="1"/>
        <c:lblAlgn val="ctr"/>
        <c:lblOffset val="100"/>
        <c:noMultiLvlLbl val="0"/>
      </c:catAx>
      <c:valAx>
        <c:axId val="39461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461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tel: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F9F9E94-C676-565A-8391-15AEFAD10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04961"/>
            <a:ext cx="9144000" cy="6149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D63A8A6A-FB03-37B9-1F92-EA89D6AF3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06" y="2043295"/>
            <a:ext cx="4619017" cy="13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98DE385-EFBE-DF0F-6F1B-D451442A57A8}"/>
              </a:ext>
            </a:extLst>
          </p:cNvPr>
          <p:cNvSpPr/>
          <p:nvPr userDrawn="1"/>
        </p:nvSpPr>
        <p:spPr>
          <a:xfrm>
            <a:off x="-101600" y="0"/>
            <a:ext cx="12192000" cy="6858000"/>
          </a:xfrm>
          <a:prstGeom prst="rect">
            <a:avLst/>
          </a:prstGeom>
          <a:solidFill>
            <a:srgbClr val="1A9E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7712859-98A0-8F8C-E5EC-F1877DC6D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06" y="2043295"/>
            <a:ext cx="4619017" cy="13857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2D1868A-2719-7D61-B080-9ECE3A358D70}"/>
              </a:ext>
            </a:extLst>
          </p:cNvPr>
          <p:cNvSpPr txBox="1"/>
          <p:nvPr userDrawn="1"/>
        </p:nvSpPr>
        <p:spPr>
          <a:xfrm>
            <a:off x="4165600" y="5470890"/>
            <a:ext cx="1930400" cy="44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0" i="0" u="none" strike="noStrike" kern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1456 NW 78th Avenue, </a:t>
            </a:r>
            <a:br>
              <a:rPr lang="es-ES" sz="1100" b="0" i="0" u="none" strike="noStrike" kern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</a:br>
            <a:r>
              <a:rPr lang="es-ES" sz="1100" b="0" i="0" u="none" strike="noStrike" kern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Doral, FL 33126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E8342C-54AC-7652-C1F6-9907E2295130}"/>
              </a:ext>
            </a:extLst>
          </p:cNvPr>
          <p:cNvSpPr txBox="1"/>
          <p:nvPr userDrawn="1"/>
        </p:nvSpPr>
        <p:spPr>
          <a:xfrm>
            <a:off x="6646423" y="5470890"/>
            <a:ext cx="1930400" cy="44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0" i="0" u="none" strike="noStrike" dirty="0" err="1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Phone</a:t>
            </a:r>
            <a:r>
              <a:rPr lang="es-ES" sz="1100" b="0" i="0" u="none" strike="noStrike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: (305) 262-2260</a:t>
            </a:r>
          </a:p>
          <a:p>
            <a:pPr algn="l"/>
            <a:r>
              <a:rPr lang="es-ES" sz="1100" b="0" i="0" u="none" strike="noStrike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Fax: </a:t>
            </a:r>
            <a:r>
              <a:rPr lang="es-ES" sz="1100" b="0" i="0" u="none" strike="noStrike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hlinkClick r:id="rId3" tooltip="Fax (305) 262-22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(305) </a:t>
            </a:r>
            <a:r>
              <a:rPr lang="es-ES" sz="1100" b="0" i="0" u="none" strike="noStrike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262-2293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27C1CAF-9D7F-A12D-12E5-B38E422EBAB0}"/>
              </a:ext>
            </a:extLst>
          </p:cNvPr>
          <p:cNvCxnSpPr/>
          <p:nvPr userDrawn="1"/>
        </p:nvCxnSpPr>
        <p:spPr>
          <a:xfrm>
            <a:off x="6096000" y="5470890"/>
            <a:ext cx="0" cy="444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18435C-F107-A11E-9085-82FD28E88889}"/>
              </a:ext>
            </a:extLst>
          </p:cNvPr>
          <p:cNvSpPr txBox="1"/>
          <p:nvPr userDrawn="1"/>
        </p:nvSpPr>
        <p:spPr>
          <a:xfrm>
            <a:off x="4758313" y="4936495"/>
            <a:ext cx="272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b="0" i="0" u="none" strike="noStrike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www.globalbioingredients.com</a:t>
            </a:r>
            <a:endParaRPr lang="es-ES" sz="1400" b="0" i="0" u="none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5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3227DAA-DC6C-093F-B91A-09E4B705B70A}"/>
              </a:ext>
            </a:extLst>
          </p:cNvPr>
          <p:cNvSpPr/>
          <p:nvPr userDrawn="1"/>
        </p:nvSpPr>
        <p:spPr>
          <a:xfrm>
            <a:off x="0" y="1325165"/>
            <a:ext cx="12192000" cy="4212035"/>
          </a:xfrm>
          <a:prstGeom prst="rect">
            <a:avLst/>
          </a:prstGeom>
          <a:solidFill>
            <a:srgbClr val="F9F9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492125"/>
            <a:ext cx="10515600" cy="511175"/>
          </a:xfrm>
        </p:spPr>
        <p:txBody>
          <a:bodyPr anchor="t">
            <a:normAutofit/>
          </a:bodyPr>
          <a:lstStyle>
            <a:lvl1pPr>
              <a:defRPr sz="1800" b="1" i="0">
                <a:solidFill>
                  <a:srgbClr val="17274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736600" y="1644847"/>
            <a:ext cx="4746071" cy="35726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C55E1AA-7F6F-4B1F-A4AF-12801F6A58D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Imagen que contiene persona, sostener, hombre, comida&#10;&#10;Descripción generada automáticamente">
            <a:extLst>
              <a:ext uri="{FF2B5EF4-FFF2-40B4-BE49-F238E27FC236}">
                <a16:creationId xmlns:a16="http://schemas.microsoft.com/office/drawing/2014/main" id="{C3B09F0C-C385-57A7-81DF-4AC371BE6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71" y="1320800"/>
            <a:ext cx="6607729" cy="46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tabla, pastel, vino&#10;&#10;Descripción generada automáticamente">
            <a:extLst>
              <a:ext uri="{FF2B5EF4-FFF2-40B4-BE49-F238E27FC236}">
                <a16:creationId xmlns:a16="http://schemas.microsoft.com/office/drawing/2014/main" id="{63EFFEFE-ABFA-1EFB-71C3-EAD7533A2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b="7416"/>
          <a:stretch/>
        </p:blipFill>
        <p:spPr>
          <a:xfrm>
            <a:off x="0" y="-1"/>
            <a:ext cx="12192000" cy="74499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4692" y="2427992"/>
            <a:ext cx="4298692" cy="1284288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rgbClr val="17274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C55E1AA-7F6F-4B1F-A4AF-12801F6A58D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 descr="Texto, Patrón de fondo&#10;&#10;Descripción generada automáticamente">
            <a:extLst>
              <a:ext uri="{FF2B5EF4-FFF2-40B4-BE49-F238E27FC236}">
                <a16:creationId xmlns:a16="http://schemas.microsoft.com/office/drawing/2014/main" id="{CE02F8AA-63DE-DEC9-A9BF-B7371BDEC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92" y="1069072"/>
            <a:ext cx="3435608" cy="8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37648D6-36F1-78A8-18B5-AC0ECDB94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3" b="11834"/>
          <a:stretch/>
        </p:blipFill>
        <p:spPr>
          <a:xfrm>
            <a:off x="3827778" y="863601"/>
            <a:ext cx="8364222" cy="59944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CC4C482-C244-C3CC-0AF1-6F2670D0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2" y="2021592"/>
            <a:ext cx="4298692" cy="1284288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rgbClr val="17274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5" name="Imagen 4" descr="Texto, Patrón de fondo&#10;&#10;Descripción generada automáticamente">
            <a:extLst>
              <a:ext uri="{FF2B5EF4-FFF2-40B4-BE49-F238E27FC236}">
                <a16:creationId xmlns:a16="http://schemas.microsoft.com/office/drawing/2014/main" id="{281D3DA2-4E12-6C23-E4C2-5F4CDEF86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" y="662672"/>
            <a:ext cx="3435608" cy="8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50E0A5D-C4F4-4920-C1E3-16B57C01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04925"/>
            <a:ext cx="5829300" cy="511175"/>
          </a:xfrm>
        </p:spPr>
        <p:txBody>
          <a:bodyPr anchor="t">
            <a:normAutofit/>
          </a:bodyPr>
          <a:lstStyle>
            <a:lvl1pPr>
              <a:defRPr sz="1800" b="1" i="0"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A95910F-74EB-FB2C-5A2C-33EFC59EEE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6600" y="2457647"/>
            <a:ext cx="4746071" cy="35726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11" name="Imagen 10" descr="Un florero con flores en la mano&#10;&#10;Descripción generada automáticamente con confianza media">
            <a:extLst>
              <a:ext uri="{FF2B5EF4-FFF2-40B4-BE49-F238E27FC236}">
                <a16:creationId xmlns:a16="http://schemas.microsoft.com/office/drawing/2014/main" id="{CA6A2A3F-D3AA-4490-38AC-2E8B677D3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218"/>
          <a:stretch/>
        </p:blipFill>
        <p:spPr>
          <a:xfrm>
            <a:off x="6781800" y="0"/>
            <a:ext cx="5410200" cy="6858000"/>
          </a:xfrm>
          <a:prstGeom prst="rect">
            <a:avLst/>
          </a:prstGeom>
        </p:spPr>
      </p:pic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94EFA31-AFEE-BF1E-358E-46CA91E8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" y="6365875"/>
            <a:ext cx="2743200" cy="365125"/>
          </a:xfrm>
        </p:spPr>
        <p:txBody>
          <a:bodyPr/>
          <a:lstStyle>
            <a:lvl1pPr algn="l">
              <a:defRPr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C55E1AA-7F6F-4B1F-A4AF-12801F6A58D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Texto, Patrón de fondo&#10;&#10;Descripción generada automáticamente">
            <a:extLst>
              <a:ext uri="{FF2B5EF4-FFF2-40B4-BE49-F238E27FC236}">
                <a16:creationId xmlns:a16="http://schemas.microsoft.com/office/drawing/2014/main" id="{AC168893-8F3B-B950-6E4C-DD8E6BF981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4608"/>
            <a:ext cx="1953274" cy="5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5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50E0A5D-C4F4-4920-C1E3-16B57C01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04925"/>
            <a:ext cx="5829300" cy="511175"/>
          </a:xfrm>
        </p:spPr>
        <p:txBody>
          <a:bodyPr anchor="t">
            <a:normAutofit/>
          </a:bodyPr>
          <a:lstStyle>
            <a:lvl1pPr>
              <a:defRPr sz="1800" b="1" i="0"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A95910F-74EB-FB2C-5A2C-33EFC59EEE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6600" y="2457647"/>
            <a:ext cx="4746071" cy="35726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6A2A3F-D3AA-4490-38AC-2E8B677D3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10556"/>
          <a:stretch/>
        </p:blipFill>
        <p:spPr>
          <a:xfrm>
            <a:off x="6781800" y="0"/>
            <a:ext cx="5410200" cy="6858000"/>
          </a:xfrm>
          <a:prstGeom prst="rect">
            <a:avLst/>
          </a:prstGeom>
        </p:spPr>
      </p:pic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94EFA31-AFEE-BF1E-358E-46CA91E8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" y="6365875"/>
            <a:ext cx="2743200" cy="365125"/>
          </a:xfrm>
        </p:spPr>
        <p:txBody>
          <a:bodyPr/>
          <a:lstStyle>
            <a:lvl1pPr algn="l">
              <a:defRPr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C55E1AA-7F6F-4B1F-A4AF-12801F6A58D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Texto, Patrón de fondo&#10;&#10;Descripción generada automáticamente">
            <a:extLst>
              <a:ext uri="{FF2B5EF4-FFF2-40B4-BE49-F238E27FC236}">
                <a16:creationId xmlns:a16="http://schemas.microsoft.com/office/drawing/2014/main" id="{AC168893-8F3B-B950-6E4C-DD8E6BF981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4608"/>
            <a:ext cx="1953274" cy="5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50E0A5D-C4F4-4920-C1E3-16B57C01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04925"/>
            <a:ext cx="5829300" cy="511175"/>
          </a:xfrm>
        </p:spPr>
        <p:txBody>
          <a:bodyPr anchor="t">
            <a:normAutofit/>
          </a:bodyPr>
          <a:lstStyle>
            <a:lvl1pPr>
              <a:defRPr sz="1800" b="1" i="0"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A95910F-74EB-FB2C-5A2C-33EFC59EEE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6600" y="2089348"/>
            <a:ext cx="4746071" cy="20508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12" name="Imagen 11" descr="Texto, Patrón de fondo&#10;&#10;Descripción generada automáticamente">
            <a:extLst>
              <a:ext uri="{FF2B5EF4-FFF2-40B4-BE49-F238E27FC236}">
                <a16:creationId xmlns:a16="http://schemas.microsoft.com/office/drawing/2014/main" id="{AC168893-8F3B-B950-6E4C-DD8E6BF98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4608"/>
            <a:ext cx="1953274" cy="511176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A2F6383-D339-165F-8521-1ED2E10F19E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97600" y="2089347"/>
            <a:ext cx="4746071" cy="20508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93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50E0A5D-C4F4-4920-C1E3-16B57C01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04925"/>
            <a:ext cx="5829300" cy="511175"/>
          </a:xfrm>
        </p:spPr>
        <p:txBody>
          <a:bodyPr anchor="t">
            <a:normAutofit/>
          </a:bodyPr>
          <a:lstStyle>
            <a:lvl1pPr>
              <a:defRPr sz="1800" b="1" i="0"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94EFA31-AFEE-BF1E-358E-46CA91E8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" y="6365875"/>
            <a:ext cx="2743200" cy="365125"/>
          </a:xfrm>
        </p:spPr>
        <p:txBody>
          <a:bodyPr/>
          <a:lstStyle>
            <a:lvl1pPr algn="l">
              <a:defRPr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C55E1AA-7F6F-4B1F-A4AF-12801F6A58D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Texto, Patrón de fondo&#10;&#10;Descripción generada automáticamente">
            <a:extLst>
              <a:ext uri="{FF2B5EF4-FFF2-40B4-BE49-F238E27FC236}">
                <a16:creationId xmlns:a16="http://schemas.microsoft.com/office/drawing/2014/main" id="{AC168893-8F3B-B950-6E4C-DD8E6BF98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4608"/>
            <a:ext cx="1953274" cy="511176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6D4FF86-EAF4-7352-C47A-BEF97C5AA5E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1516376"/>
              </p:ext>
            </p:extLst>
          </p:nvPr>
        </p:nvGraphicFramePr>
        <p:xfrm>
          <a:off x="736600" y="2398991"/>
          <a:ext cx="104775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281343408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398070333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711196314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1093835677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964285692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3673838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1A9EDA"/>
                          </a:solidFill>
                        </a:rPr>
                        <a:t>Haga clic para modificar </a:t>
                      </a:r>
                    </a:p>
                  </a:txBody>
                  <a:tcPr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1A9EDA"/>
                          </a:solidFill>
                        </a:rPr>
                        <a:t>Haga clic para modificar </a:t>
                      </a:r>
                    </a:p>
                  </a:txBody>
                  <a:tcPr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1A9EDA"/>
                          </a:solidFill>
                        </a:rPr>
                        <a:t>Haga clic para modificar </a:t>
                      </a:r>
                    </a:p>
                  </a:txBody>
                  <a:tcPr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1A9EDA"/>
                          </a:solidFill>
                        </a:rPr>
                        <a:t>Haga clic para modificar </a:t>
                      </a:r>
                    </a:p>
                  </a:txBody>
                  <a:tcPr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1A9EDA"/>
                          </a:solidFill>
                        </a:rPr>
                        <a:t>Haga clic para modificar </a:t>
                      </a:r>
                    </a:p>
                  </a:txBody>
                  <a:tcPr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1A9EDA"/>
                          </a:solidFill>
                        </a:rPr>
                        <a:t>Haga clic para modificar </a:t>
                      </a:r>
                    </a:p>
                  </a:txBody>
                  <a:tcPr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5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48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0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clic</a:t>
                      </a:r>
                    </a:p>
                  </a:txBody>
                  <a:tcPr>
                    <a:lnT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9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3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4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50E0A5D-C4F4-4920-C1E3-16B57C01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04925"/>
            <a:ext cx="5829300" cy="511175"/>
          </a:xfrm>
        </p:spPr>
        <p:txBody>
          <a:bodyPr anchor="t">
            <a:normAutofit/>
          </a:bodyPr>
          <a:lstStyle>
            <a:lvl1pPr>
              <a:defRPr sz="1800" b="1" i="0"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94EFA31-AFEE-BF1E-358E-46CA91E8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" y="6365875"/>
            <a:ext cx="2743200" cy="365125"/>
          </a:xfrm>
        </p:spPr>
        <p:txBody>
          <a:bodyPr/>
          <a:lstStyle>
            <a:lvl1pPr algn="l">
              <a:defRPr>
                <a:solidFill>
                  <a:srgbClr val="1A9E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C55E1AA-7F6F-4B1F-A4AF-12801F6A58D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Texto, Patrón de fondo&#10;&#10;Descripción generada automáticamente">
            <a:extLst>
              <a:ext uri="{FF2B5EF4-FFF2-40B4-BE49-F238E27FC236}">
                <a16:creationId xmlns:a16="http://schemas.microsoft.com/office/drawing/2014/main" id="{AC168893-8F3B-B950-6E4C-DD8E6BF98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4608"/>
            <a:ext cx="1953274" cy="511176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2478DBA-0934-B061-1B8A-AFF41CFE74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48283933"/>
              </p:ext>
            </p:extLst>
          </p:nvPr>
        </p:nvGraphicFramePr>
        <p:xfrm>
          <a:off x="736600" y="25997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5C0567B-F69D-AD21-77A9-8CAADD5FEFF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76022282"/>
              </p:ext>
            </p:extLst>
          </p:nvPr>
        </p:nvGraphicFramePr>
        <p:xfrm>
          <a:off x="6565900" y="25997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14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F80-CC68-42E6-B4BB-060F7A8B2209}" type="datetimeFigureOut">
              <a:rPr lang="es-ES" smtClean="0"/>
              <a:t>26/8/24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E1AA-7F6F-4B1F-A4AF-12801F6A58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807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1" r:id="rId5"/>
    <p:sldLayoutId id="2147483661" r:id="rId6"/>
    <p:sldLayoutId id="2147483662" r:id="rId7"/>
    <p:sldLayoutId id="2147483664" r:id="rId8"/>
    <p:sldLayoutId id="2147483665" r:id="rId9"/>
    <p:sldLayoutId id="214748365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3603538-6099-B946-7D9A-EBAB90E00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015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81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7D5AD-FD5A-D6D0-60D1-2CF654E9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7D03F-4837-EC26-BEA6-346B54690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52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3E96E-9A11-09EC-9A34-86F11B22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7702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057A9-2A52-7F90-BCF5-6D18ECA0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77" y="6081028"/>
            <a:ext cx="9147045" cy="899106"/>
          </a:xfrm>
        </p:spPr>
        <p:txBody>
          <a:bodyPr/>
          <a:lstStyle/>
          <a:p>
            <a:pPr algn="ctr"/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824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71EB9-41A3-DE3C-3E0F-B1E68A96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8E5CC-778B-4FBF-3E2A-972777FA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474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D8B20-0D80-80BD-D83A-DE9FE9B1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90425-4F1B-4181-9A63-CB53BBCD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35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B5F43-84A7-53FD-4C07-D13FFD2F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403DA-4DB5-C64D-8378-5BC73B1E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DC2093-CF10-A6D2-D0CC-E5014743503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S" dirty="0" err="1"/>
              <a:t>text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35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568DD-7A8F-6F8E-BA11-75B8C168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430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1475D-24BE-1F47-BAAD-C48298E5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32284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0fe864-8b03-41b3-b0d5-103a317daff4" xsi:nil="true"/>
    <lcf76f155ced4ddcb4097134ff3c332f xmlns="f03f5316-1348-4045-ba6a-5b7f9c8ce44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9A4940A3CDDC47ACC0465B5FDB18CF" ma:contentTypeVersion="16" ma:contentTypeDescription="Crear nuevo documento." ma:contentTypeScope="" ma:versionID="416a63d379d056709b455d7863fe9b3b">
  <xsd:schema xmlns:xsd="http://www.w3.org/2001/XMLSchema" xmlns:xs="http://www.w3.org/2001/XMLSchema" xmlns:p="http://schemas.microsoft.com/office/2006/metadata/properties" xmlns:ns2="f03f5316-1348-4045-ba6a-5b7f9c8ce442" xmlns:ns3="450fe864-8b03-41b3-b0d5-103a317daff4" targetNamespace="http://schemas.microsoft.com/office/2006/metadata/properties" ma:root="true" ma:fieldsID="adedddd371a00477ddebfc1a6833a226" ns2:_="" ns3:_="">
    <xsd:import namespace="f03f5316-1348-4045-ba6a-5b7f9c8ce442"/>
    <xsd:import namespace="450fe864-8b03-41b3-b0d5-103a317da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f5316-1348-4045-ba6a-5b7f9c8ce4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f890b0ef-d32f-47d3-8235-d06eb0ffde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fe864-8b03-41b3-b0d5-103a317daff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0c80ef6-8345-4951-bbf4-33041f178b26}" ma:internalName="TaxCatchAll" ma:showField="CatchAllData" ma:web="450fe864-8b03-41b3-b0d5-103a317daf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91D6A-61A3-4A1C-A210-4227184B7896}">
  <ds:schemaRefs>
    <ds:schemaRef ds:uri="http://schemas.microsoft.com/office/2006/metadata/properties"/>
    <ds:schemaRef ds:uri="http://schemas.microsoft.com/office/infopath/2007/PartnerControls"/>
    <ds:schemaRef ds:uri="450fe864-8b03-41b3-b0d5-103a317daff4"/>
    <ds:schemaRef ds:uri="f03f5316-1348-4045-ba6a-5b7f9c8ce442"/>
  </ds:schemaRefs>
</ds:datastoreItem>
</file>

<file path=customXml/itemProps2.xml><?xml version="1.0" encoding="utf-8"?>
<ds:datastoreItem xmlns:ds="http://schemas.openxmlformats.org/officeDocument/2006/customXml" ds:itemID="{9016BB41-7547-40E4-AB22-CF52C63AC6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ED6E0-BE71-4821-A5B0-603675918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f5316-1348-4045-ba6a-5b7f9c8ce442"/>
    <ds:schemaRef ds:uri="450fe864-8b03-41b3-b0d5-103a317da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Macintosh PowerPoint</Application>
  <PresentationFormat>Panorámica</PresentationFormat>
  <Paragraphs>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Light</vt:lpstr>
      <vt:lpstr>Tema de Office</vt:lpstr>
      <vt:lpstr>Presentación de PowerPoint</vt:lpstr>
      <vt:lpstr>Presentación de PowerPoint</vt:lpstr>
      <vt:lpstr>TITLE</vt:lpstr>
      <vt:lpstr>TITLE</vt:lpstr>
      <vt:lpstr>TITLE</vt:lpstr>
      <vt:lpstr>TITLE</vt:lpstr>
      <vt:lpstr>TITLE</vt:lpstr>
      <vt:lpstr>TITLE</vt:lpstr>
      <vt:lpstr>TITLE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Fuertes Bazaga</dc:creator>
  <cp:lastModifiedBy>Esperanza de Coig O'Donnell</cp:lastModifiedBy>
  <cp:revision>7</cp:revision>
  <dcterms:created xsi:type="dcterms:W3CDTF">2020-07-16T13:17:25Z</dcterms:created>
  <dcterms:modified xsi:type="dcterms:W3CDTF">2024-08-26T13:56:34Z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0x010100CC9A4940A3CDDC47ACC0465B5FDB18CF</vt:lpwstr>
  </property>
</Properties>
</file>